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90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30.09.2015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t>30.09.2015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30.09.2015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30.09.2015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30.09.2015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30.09.2015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30.09.2015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30.09.2015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30.09.2015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30.09.2015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30.09.2015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t>30.09.2015</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uz-Cyrl-UZ" b="1" dirty="0"/>
              <a:t>Янги ўзбек адабий танқидчилиги</a:t>
            </a:r>
            <a:endParaRPr lang="ru-RU" dirty="0"/>
          </a:p>
        </p:txBody>
      </p:sp>
      <p:sp>
        <p:nvSpPr>
          <p:cNvPr id="2" name="Заголовок 1"/>
          <p:cNvSpPr>
            <a:spLocks noGrp="1"/>
          </p:cNvSpPr>
          <p:nvPr>
            <p:ph type="ctrTitle"/>
          </p:nvPr>
        </p:nvSpPr>
        <p:spPr/>
        <p:txBody>
          <a:bodyPr/>
          <a:lstStyle/>
          <a:p>
            <a:r>
              <a:rPr lang="uz-Cyrl-UZ" dirty="0" smtClean="0"/>
              <a:t>Мавзу:</a:t>
            </a:r>
            <a:endParaRPr lang="ru-RU" dirty="0"/>
          </a:p>
        </p:txBody>
      </p:sp>
    </p:spTree>
    <p:extLst>
      <p:ext uri="{BB962C8B-B14F-4D97-AF65-F5344CB8AC3E}">
        <p14:creationId xmlns:p14="http://schemas.microsoft.com/office/powerpoint/2010/main" val="3003216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Режа:</a:t>
            </a:r>
            <a:endParaRPr lang="ru-RU" dirty="0"/>
          </a:p>
        </p:txBody>
      </p:sp>
      <p:sp>
        <p:nvSpPr>
          <p:cNvPr id="3" name="Объект 2"/>
          <p:cNvSpPr>
            <a:spLocks noGrp="1"/>
          </p:cNvSpPr>
          <p:nvPr>
            <p:ph sz="quarter" idx="13"/>
          </p:nvPr>
        </p:nvSpPr>
        <p:spPr/>
        <p:txBody>
          <a:bodyPr/>
          <a:lstStyle/>
          <a:p>
            <a:r>
              <a:rPr lang="uz-Cyrl-UZ" dirty="0"/>
              <a:t>1. Ўзбек адабий танқиди тарихини даврлаштириш масаласи.</a:t>
            </a:r>
            <a:endParaRPr lang="ru-RU" dirty="0"/>
          </a:p>
          <a:p>
            <a:pPr lvl="0"/>
            <a:r>
              <a:rPr lang="uz-Cyrl-UZ" dirty="0"/>
              <a:t>Адабий танқиднинг шаклланишида матбуотнинг ўрни.</a:t>
            </a:r>
            <a:endParaRPr lang="ru-RU" dirty="0"/>
          </a:p>
          <a:p>
            <a:pPr lvl="0"/>
            <a:r>
              <a:rPr lang="uz-Cyrl-UZ" dirty="0"/>
              <a:t>Ўзбек  танқидчилигининг илк қадамлари.</a:t>
            </a:r>
            <a:endParaRPr lang="ru-RU" dirty="0"/>
          </a:p>
          <a:p>
            <a:pPr lvl="0"/>
            <a:r>
              <a:rPr lang="uz-Cyrl-UZ" dirty="0"/>
              <a:t>Ўзбек адабий танқидчилигида жанрий изланишлар. </a:t>
            </a:r>
            <a:endParaRPr lang="ru-RU" dirty="0"/>
          </a:p>
          <a:p>
            <a:pPr marL="0" indent="0">
              <a:buNone/>
            </a:pPr>
            <a:endParaRPr lang="ru-RU" dirty="0"/>
          </a:p>
        </p:txBody>
      </p:sp>
    </p:spTree>
    <p:extLst>
      <p:ext uri="{BB962C8B-B14F-4D97-AF65-F5344CB8AC3E}">
        <p14:creationId xmlns:p14="http://schemas.microsoft.com/office/powerpoint/2010/main" val="786318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332656"/>
            <a:ext cx="8229600" cy="5793507"/>
          </a:xfrm>
        </p:spPr>
        <p:txBody>
          <a:bodyPr>
            <a:normAutofit fontScale="92500" lnSpcReduction="20000"/>
          </a:bodyPr>
          <a:lstStyle/>
          <a:p>
            <a:pPr marL="0" indent="0">
              <a:buNone/>
            </a:pPr>
            <a:r>
              <a:rPr lang="uz-Cyrl-UZ" dirty="0"/>
              <a:t>Ўзбек адабий танқиди тарихини даврлаштириш </a:t>
            </a:r>
            <a:r>
              <a:rPr lang="uz-Cyrl-UZ" dirty="0" smtClean="0"/>
              <a:t>намунаси. "Ўзбек </a:t>
            </a:r>
            <a:r>
              <a:rPr lang="uz-Cyrl-UZ" dirty="0"/>
              <a:t>совет адабий танқиди тарихи" (1987) икки жилдлиги муаллифлари ўзбек адабий танқиди босиб ўтган йўлни ўша давр мафкураси асосида даврларга бўлиб таҳлил этадилар</a:t>
            </a:r>
            <a:r>
              <a:rPr lang="uz-Cyrl-UZ" dirty="0" smtClean="0"/>
              <a:t>:</a:t>
            </a:r>
          </a:p>
          <a:p>
            <a:pPr marL="0" indent="0">
              <a:buNone/>
            </a:pPr>
            <a:endParaRPr lang="ru-RU" dirty="0"/>
          </a:p>
          <a:p>
            <a:pPr marL="0" indent="0">
              <a:buNone/>
            </a:pPr>
            <a:r>
              <a:rPr lang="uz-Cyrl-UZ" dirty="0"/>
              <a:t>1.	Ўзбек  совет  адабий  танқидининг  вужудга  келиши  ва  илк қадамлари (1917-1932)".</a:t>
            </a:r>
            <a:endParaRPr lang="ru-RU" dirty="0"/>
          </a:p>
          <a:p>
            <a:pPr marL="0" indent="0">
              <a:buNone/>
            </a:pPr>
            <a:r>
              <a:rPr lang="uz-Cyrl-UZ" dirty="0"/>
              <a:t>2. Ўзбек совет адабий танқиди социалистик реализм эстетикаси билан қуролланиш йўлида (1932-1941).	</a:t>
            </a:r>
            <a:endParaRPr lang="ru-RU" dirty="0"/>
          </a:p>
          <a:p>
            <a:pPr marL="0" indent="0">
              <a:buNone/>
            </a:pPr>
            <a:r>
              <a:rPr lang="uz-Cyrl-UZ" dirty="0"/>
              <a:t>3. Улуғ Ватан уруши даври ўзбек адабий танқиди тарихи (1941-1945).</a:t>
            </a:r>
            <a:endParaRPr lang="ru-RU" dirty="0"/>
          </a:p>
          <a:p>
            <a:pPr marL="0" indent="0">
              <a:buNone/>
            </a:pPr>
            <a:r>
              <a:rPr lang="uz-Cyrl-UZ" dirty="0"/>
              <a:t>4.Улуғ Ватан урушидан кейинги давр ўзбек адабий танқидчилиги (1945-1956).</a:t>
            </a:r>
            <a:endParaRPr lang="ru-RU" dirty="0"/>
          </a:p>
          <a:p>
            <a:pPr marL="0" indent="0">
              <a:buNone/>
            </a:pPr>
            <a:r>
              <a:rPr lang="uz-Cyrl-UZ" dirty="0"/>
              <a:t>5. Адабий танқид тарихида янги босқичнинг бошланиши (1956-1961).</a:t>
            </a:r>
            <a:endParaRPr lang="ru-RU" dirty="0"/>
          </a:p>
          <a:p>
            <a:pPr marL="0" indent="0">
              <a:buNone/>
            </a:pPr>
            <a:r>
              <a:rPr lang="uz-Cyrl-UZ" dirty="0"/>
              <a:t>6. Адабий танқиднинг тез ва кенг ривожланиш йўлига кириши(1962-</a:t>
            </a:r>
            <a:br>
              <a:rPr lang="uz-Cyrl-UZ" dirty="0"/>
            </a:br>
            <a:r>
              <a:rPr lang="uz-Cyrl-UZ" dirty="0"/>
              <a:t>1972).</a:t>
            </a:r>
            <a:endParaRPr lang="ru-RU" dirty="0"/>
          </a:p>
          <a:p>
            <a:pPr marL="0" indent="0">
              <a:buNone/>
            </a:pPr>
            <a:r>
              <a:rPr lang="uz-Cyrl-UZ" dirty="0"/>
              <a:t>7. Ўзбек адабий танқиди янги босқичда (1972-1980)</a:t>
            </a:r>
            <a:endParaRPr lang="ru-RU" dirty="0"/>
          </a:p>
        </p:txBody>
      </p:sp>
    </p:spTree>
    <p:extLst>
      <p:ext uri="{BB962C8B-B14F-4D97-AF65-F5344CB8AC3E}">
        <p14:creationId xmlns:p14="http://schemas.microsoft.com/office/powerpoint/2010/main" val="4186222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404664"/>
            <a:ext cx="8229600" cy="5721499"/>
          </a:xfrm>
        </p:spPr>
        <p:txBody>
          <a:bodyPr>
            <a:normAutofit/>
          </a:bodyPr>
          <a:lstStyle/>
          <a:p>
            <a:r>
              <a:rPr lang="uz-Cyrl-UZ" dirty="0"/>
              <a:t>Адабиётшунос Н.Худойберганов ва А.Расуловлар масала моҳиятини шу нуқтаи назардан фаҳмлаб, ўзбек танқиди тарихини икки даврга бўлиб ўрганишни тавсия этадилар:</a:t>
            </a:r>
            <a:endParaRPr lang="ru-RU" dirty="0"/>
          </a:p>
          <a:p>
            <a:r>
              <a:rPr lang="uz-Cyrl-UZ" dirty="0"/>
              <a:t>1-давр: 1917-1955 йилларни ўз ичига олувчи бу босқичда муносиб ўзбек танқидчилигининг туғилиши, шаклланиши ва махсус фан сифатида таркиб топиши содир бўлади.</a:t>
            </a:r>
            <a:endParaRPr lang="ru-RU" dirty="0"/>
          </a:p>
          <a:p>
            <a:r>
              <a:rPr lang="uz-Cyrl-UZ" dirty="0"/>
              <a:t>2-давр: 1956 йилдан то шу кунларгача кечган ва кечаётган вақтни қамраб олади. Бу даврда ўзбек танқидчилиги фан ва саньат уйғунлигида ташкил топган махсус адабий ҳодиса тарзида ривожланиб, илмий эстетик камолотга эришиш жараёнини бошдан кечираётир</a:t>
            </a:r>
            <a:endParaRPr lang="ru-RU" dirty="0"/>
          </a:p>
        </p:txBody>
      </p:sp>
    </p:spTree>
    <p:extLst>
      <p:ext uri="{BB962C8B-B14F-4D97-AF65-F5344CB8AC3E}">
        <p14:creationId xmlns:p14="http://schemas.microsoft.com/office/powerpoint/2010/main" val="2962597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476672"/>
            <a:ext cx="8229600" cy="5649491"/>
          </a:xfrm>
        </p:spPr>
        <p:txBody>
          <a:bodyPr>
            <a:normAutofit/>
          </a:bodyPr>
          <a:lstStyle/>
          <a:p>
            <a:r>
              <a:rPr lang="uz-Cyrl-UZ" dirty="0"/>
              <a:t>Адабиётшуносликда истиқлол туфайли 20-йиллардаги адабий ҳаётга оид масалалар талқинидаги чалкашликларни тузатиш соҳасида жиддий  ҳаракат  бошланди.  Бир  қатор  ёзувчилар ва танқидчилар ижодини, жумладан, Мунавварқорн Абдурашидхонов, Маҳмудхўжа Беҳбудий, Абдулла Авлоний, Абдурауф Фитрат; Абдулҳамил Чўлпон, Отажон Хошим, Вадуд Маҳмуд, Абдураҳмои Саъдий, Сотти Ҳусайн, Камий, Ажзий, Ибрат, Абдулҳамид Мажидий, Сўфизода, Элбек, Сидқий-Хондайлиқий ва бошқалар фаолияти, меросини, шунингдек, алоҳида назарий масалаларни қайта кўриб чиқиш ва баҳолаш соҳасида кўплаб ишлар амалга оширилди.</a:t>
            </a:r>
            <a:endParaRPr lang="ru-RU" dirty="0"/>
          </a:p>
        </p:txBody>
      </p:sp>
    </p:spTree>
    <p:extLst>
      <p:ext uri="{BB962C8B-B14F-4D97-AF65-F5344CB8AC3E}">
        <p14:creationId xmlns:p14="http://schemas.microsoft.com/office/powerpoint/2010/main" val="254207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57200" y="476672"/>
            <a:ext cx="8229600" cy="5649491"/>
          </a:xfrm>
        </p:spPr>
        <p:txBody>
          <a:bodyPr/>
          <a:lstStyle/>
          <a:p>
            <a:r>
              <a:rPr lang="uz-Cyrl-UZ" dirty="0"/>
              <a:t>Мустаҳкамлаш учун саволлар:</a:t>
            </a:r>
            <a:endParaRPr lang="ru-RU" dirty="0"/>
          </a:p>
          <a:p>
            <a:r>
              <a:rPr lang="uz-Cyrl-UZ" dirty="0"/>
              <a:t>1.Ўзбек адабий танқидининг шаклланишида матбуотнинг ўрни. </a:t>
            </a:r>
            <a:endParaRPr lang="ru-RU" dirty="0"/>
          </a:p>
          <a:p>
            <a:r>
              <a:rPr lang="uz-Cyrl-UZ" dirty="0"/>
              <a:t>2.Ўзбек адабий танқидидаги йўналишлар ҳақида маълумот беринг.</a:t>
            </a:r>
            <a:endParaRPr lang="ru-RU" dirty="0"/>
          </a:p>
          <a:p>
            <a:r>
              <a:rPr lang="uz-Cyrl-UZ" dirty="0"/>
              <a:t>3.Мунаққидларнинг даврлаштириш масаласига ёндашуви</a:t>
            </a:r>
            <a:endParaRPr lang="ru-RU" dirty="0"/>
          </a:p>
          <a:p>
            <a:pPr marL="0" indent="0">
              <a:buNone/>
            </a:pPr>
            <a:endParaRPr lang="ru-RU" dirty="0"/>
          </a:p>
        </p:txBody>
      </p:sp>
    </p:spTree>
    <p:extLst>
      <p:ext uri="{BB962C8B-B14F-4D97-AF65-F5344CB8AC3E}">
        <p14:creationId xmlns:p14="http://schemas.microsoft.com/office/powerpoint/2010/main" val="984164175"/>
      </p:ext>
    </p:extLst>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0</TotalTime>
  <Words>264</Words>
  <Application>Microsoft Office PowerPoint</Application>
  <PresentationFormat>Экран (4:3)</PresentationFormat>
  <Paragraphs>24</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Воздушный поток</vt:lpstr>
      <vt:lpstr>Мавзу:</vt:lpstr>
      <vt:lpstr>Режа:</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Мавзу:</dc:title>
  <dc:creator>hp</dc:creator>
  <cp:lastModifiedBy>hp</cp:lastModifiedBy>
  <cp:revision>2</cp:revision>
  <dcterms:created xsi:type="dcterms:W3CDTF">2015-09-30T20:35:31Z</dcterms:created>
  <dcterms:modified xsi:type="dcterms:W3CDTF">2015-09-30T20:46:28Z</dcterms:modified>
</cp:coreProperties>
</file>